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4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-780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E00DF1-1639-4EE9-9107-C6D1DCB08261}" type="datetimeFigureOut">
              <a:rPr lang="ru-RU" smtClean="0"/>
              <a:pPr/>
              <a:t>28.02.2019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FAAF2A-1761-4453-A6C6-E00AE6BE4C2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955558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E00DF1-1639-4EE9-9107-C6D1DCB08261}" type="datetimeFigureOut">
              <a:rPr lang="ru-RU" smtClean="0"/>
              <a:pPr/>
              <a:t>28.02.2019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FAAF2A-1761-4453-A6C6-E00AE6BE4C2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675086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E00DF1-1639-4EE9-9107-C6D1DCB08261}" type="datetimeFigureOut">
              <a:rPr lang="ru-RU" smtClean="0"/>
              <a:pPr/>
              <a:t>28.02.2019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FAAF2A-1761-4453-A6C6-E00AE6BE4C2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596916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E00DF1-1639-4EE9-9107-C6D1DCB08261}" type="datetimeFigureOut">
              <a:rPr lang="ru-RU" smtClean="0"/>
              <a:pPr/>
              <a:t>28.02.2019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FAAF2A-1761-4453-A6C6-E00AE6BE4C2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257548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E00DF1-1639-4EE9-9107-C6D1DCB08261}" type="datetimeFigureOut">
              <a:rPr lang="ru-RU" smtClean="0"/>
              <a:pPr/>
              <a:t>28.02.2019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FAAF2A-1761-4453-A6C6-E00AE6BE4C2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211784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E00DF1-1639-4EE9-9107-C6D1DCB08261}" type="datetimeFigureOut">
              <a:rPr lang="ru-RU" smtClean="0"/>
              <a:pPr/>
              <a:t>28.02.2019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FAAF2A-1761-4453-A6C6-E00AE6BE4C2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412873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E00DF1-1639-4EE9-9107-C6D1DCB08261}" type="datetimeFigureOut">
              <a:rPr lang="ru-RU" smtClean="0"/>
              <a:pPr/>
              <a:t>28.02.2019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FAAF2A-1761-4453-A6C6-E00AE6BE4C2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11034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E00DF1-1639-4EE9-9107-C6D1DCB08261}" type="datetimeFigureOut">
              <a:rPr lang="ru-RU" smtClean="0"/>
              <a:pPr/>
              <a:t>28.02.2019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FAAF2A-1761-4453-A6C6-E00AE6BE4C2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739589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E00DF1-1639-4EE9-9107-C6D1DCB08261}" type="datetimeFigureOut">
              <a:rPr lang="ru-RU" smtClean="0"/>
              <a:pPr/>
              <a:t>28.02.2019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FAAF2A-1761-4453-A6C6-E00AE6BE4C2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331211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E00DF1-1639-4EE9-9107-C6D1DCB08261}" type="datetimeFigureOut">
              <a:rPr lang="ru-RU" smtClean="0"/>
              <a:pPr/>
              <a:t>28.02.2019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FAAF2A-1761-4453-A6C6-E00AE6BE4C2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111332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E00DF1-1639-4EE9-9107-C6D1DCB08261}" type="datetimeFigureOut">
              <a:rPr lang="ru-RU" smtClean="0"/>
              <a:pPr/>
              <a:t>28.02.2019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FAAF2A-1761-4453-A6C6-E00AE6BE4C2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381457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E00DF1-1639-4EE9-9107-C6D1DCB08261}" type="datetimeFigureOut">
              <a:rPr lang="ru-RU" smtClean="0"/>
              <a:pPr/>
              <a:t>28.02.2019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FAAF2A-1761-4453-A6C6-E00AE6BE4C2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307932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376519"/>
            <a:ext cx="9144000" cy="13716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Гражданско-военное воспитание</a:t>
            </a:r>
            <a:endParaRPr lang="ru-RU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5701552"/>
            <a:ext cx="9144000" cy="753036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Церемония приема в состав школьного отряда </a:t>
            </a:r>
            <a:r>
              <a:rPr lang="ru-RU" dirty="0" err="1" smtClean="0"/>
              <a:t>Юнармия</a:t>
            </a:r>
            <a:endParaRPr lang="ru-RU" dirty="0" smtClean="0"/>
          </a:p>
          <a:p>
            <a:r>
              <a:rPr lang="ru-RU" dirty="0" smtClean="0"/>
              <a:t>15.12.2018 года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429250" y="2205317"/>
            <a:ext cx="4898091" cy="349623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24000" y="1963271"/>
            <a:ext cx="3935506" cy="3738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943454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Смотр строя и песни для учащихся начальной 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школы, 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22.02.2019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АБАК\Desktop\Для сайта\28-02-2019_09-32-03 - копия\28-02-2019_11-54-14\IMG_266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0332" y="1603718"/>
            <a:ext cx="4838766" cy="3826066"/>
          </a:xfrm>
          <a:prstGeom prst="rect">
            <a:avLst/>
          </a:prstGeom>
          <a:noFill/>
        </p:spPr>
      </p:pic>
      <p:pic>
        <p:nvPicPr>
          <p:cNvPr id="1029" name="Picture 5" descr="C:\Users\АБАК\Desktop\Для сайта\28-02-2019_09-32-03 - копия\28-02-2019_11-54-14\28-02-2019_11-52-10\IMG_265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17286" y="1772528"/>
            <a:ext cx="5279071" cy="374904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211141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dirty="0" smtClean="0"/>
              <a:t>Занятия членов отряда </a:t>
            </a:r>
            <a:r>
              <a:rPr lang="ru-RU" sz="3200" dirty="0" err="1" smtClean="0"/>
              <a:t>Юнармия</a:t>
            </a:r>
            <a:r>
              <a:rPr lang="ru-RU" sz="3200" dirty="0" smtClean="0"/>
              <a:t> военно-прикладными видами спорта на базе МБОУ «СОШ № 60»</a:t>
            </a:r>
            <a:endParaRPr lang="ru-RU" sz="32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00176" y="1825625"/>
            <a:ext cx="3714749" cy="4351338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600950" y="1580357"/>
            <a:ext cx="3228975" cy="459660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57650" y="1471064"/>
            <a:ext cx="4076700" cy="4705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79007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429491"/>
            <a:ext cx="9144000" cy="1113559"/>
          </a:xfrm>
        </p:spPr>
        <p:txBody>
          <a:bodyPr>
            <a:normAutofit fontScale="90000"/>
          </a:bodyPr>
          <a:lstStyle/>
          <a:p>
            <a:r>
              <a:rPr lang="ru-RU" sz="3200" dirty="0" smtClean="0"/>
              <a:t>Деятельность школьного правоохранительного отряда «Защитники будущего» (участие в первом этапе городского конкурса Правоохранительных отрядов)</a:t>
            </a:r>
            <a:endParaRPr lang="ru-RU" sz="32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47850" y="2528887"/>
            <a:ext cx="3833103" cy="371475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629399" y="2528887"/>
            <a:ext cx="4333875" cy="380047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494179" y="2159540"/>
            <a:ext cx="3501958" cy="4084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624202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800" b="1" dirty="0" smtClean="0"/>
              <a:t>Участие в соревнованиях: Слет </a:t>
            </a:r>
            <a:r>
              <a:rPr lang="ru-RU" sz="2800" b="1" dirty="0" err="1" smtClean="0"/>
              <a:t>Юнармии</a:t>
            </a:r>
            <a:r>
              <a:rPr lang="ru-RU" sz="2800" b="1" dirty="0" smtClean="0"/>
              <a:t> (декабрь 2018), Олимпиада по ОБЖ( сентябрь 2018), городские соревнования по пожарно-спасательному спорту (октябрь 2018)</a:t>
            </a:r>
            <a:endParaRPr lang="ru-RU" sz="2800" b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84052" y="1825625"/>
            <a:ext cx="2723744" cy="4351338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784965" y="1825625"/>
            <a:ext cx="3226746" cy="435133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801567" y="1825625"/>
            <a:ext cx="3540867" cy="425098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450327" y="1715294"/>
            <a:ext cx="3187835" cy="4461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38929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Районная Спартакиада по военно-прикладным видам спорта ( 1-2.02.2019</a:t>
            </a:r>
            <a:r>
              <a:rPr lang="ru-RU" dirty="0" smtClean="0"/>
              <a:t>)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38201" y="1825625"/>
            <a:ext cx="3412524" cy="4351338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562335" y="1825626"/>
            <a:ext cx="3791464" cy="435133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805881" y="1825625"/>
            <a:ext cx="3756454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258337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Участие</a:t>
            </a:r>
            <a:br>
              <a:rPr lang="ru-RU" dirty="0" smtClean="0"/>
            </a:br>
            <a:r>
              <a:rPr lang="ru-RU" dirty="0" smtClean="0"/>
              <a:t> в районном смотре строя и песни</a:t>
            </a:r>
            <a:br>
              <a:rPr lang="ru-RU" dirty="0" smtClean="0"/>
            </a:br>
            <a:r>
              <a:rPr lang="ru-RU" dirty="0" smtClean="0"/>
              <a:t>18.02.2019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04850" y="1825625"/>
            <a:ext cx="3371849" cy="4351338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248150" y="1825625"/>
            <a:ext cx="6419850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845096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в Городском Конкурсе правоохранительных отрядов «Мы Можем» 19.02.2019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38200" y="1690688"/>
            <a:ext cx="4256314" cy="4486275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826034" y="1669574"/>
            <a:ext cx="5162006" cy="4663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984367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dirty="0" smtClean="0"/>
              <a:t>Проведение торжественных линеек и уроков Мужества в рамках месячника ГПВ</a:t>
            </a:r>
            <a:endParaRPr lang="ru-RU" sz="36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352800" y="1466850"/>
            <a:ext cx="5600700" cy="5018356"/>
          </a:xfrm>
        </p:spPr>
      </p:pic>
    </p:spTree>
    <p:extLst>
      <p:ext uri="{BB962C8B-B14F-4D97-AF65-F5344CB8AC3E}">
        <p14:creationId xmlns:p14="http://schemas.microsoft.com/office/powerpoint/2010/main" xmlns="" val="116946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Смотр строя и песни для учащихся начальной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школы,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22.02.2019</a:t>
            </a:r>
            <a:endParaRPr lang="ru-RU" dirty="0"/>
          </a:p>
        </p:txBody>
      </p:sp>
      <p:pic>
        <p:nvPicPr>
          <p:cNvPr id="2050" name="Picture 2" descr="C:\Users\АБАК\Desktop\Для сайта\28-02-2019_09-32-03 - копия\28-02-2019_11-54-14\28-02-2019_11-52-10\IMG_265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1667" y="1867828"/>
            <a:ext cx="5368968" cy="4518904"/>
          </a:xfrm>
          <a:prstGeom prst="rect">
            <a:avLst/>
          </a:prstGeom>
          <a:noFill/>
        </p:spPr>
      </p:pic>
      <p:pic>
        <p:nvPicPr>
          <p:cNvPr id="2051" name="Picture 3" descr="C:\Users\АБАК\Desktop\Для сайта\28-02-2019_09-32-03 - копия\28-02-2019_11-54-14\IMG_267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00457" y="1849120"/>
            <a:ext cx="5928946" cy="449579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65</TotalTime>
  <Words>121</Words>
  <Application>Microsoft Office PowerPoint</Application>
  <PresentationFormat>Произвольный</PresentationFormat>
  <Paragraphs>12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Гражданско-военное воспитание</vt:lpstr>
      <vt:lpstr>Занятия членов отряда Юнармия военно-прикладными видами спорта на базе МБОУ «СОШ № 60»</vt:lpstr>
      <vt:lpstr>Деятельность школьного правоохранительного отряда «Защитники будущего» (участие в первом этапе городского конкурса Правоохранительных отрядов)</vt:lpstr>
      <vt:lpstr>Участие в соревнованиях: Слет Юнармии (декабрь 2018), Олимпиада по ОБЖ( сентябрь 2018), городские соревнования по пожарно-спасательному спорту (октябрь 2018)</vt:lpstr>
      <vt:lpstr>Районная Спартакиада по военно-прикладным видам спорта ( 1-2.02.2019)</vt:lpstr>
      <vt:lpstr>Участие  в районном смотре строя и песни 18.02.2019</vt:lpstr>
      <vt:lpstr>Участие в Городском Конкурсе правоохранительных отрядов «Мы Можем» 19.02.2019</vt:lpstr>
      <vt:lpstr>Проведение торжественных линеек и уроков Мужества в рамках месячника ГПВ</vt:lpstr>
      <vt:lpstr>Смотр строя и песни для учащихся начальной школы, 22.02.2019</vt:lpstr>
      <vt:lpstr>Смотр строя и песни для учащихся начальной школы, 22.02.2019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Гражданско-военное воспитание</dc:title>
  <dc:creator>Пользователь</dc:creator>
  <cp:lastModifiedBy>АБАК</cp:lastModifiedBy>
  <cp:revision>7</cp:revision>
  <dcterms:created xsi:type="dcterms:W3CDTF">2019-01-23T11:16:46Z</dcterms:created>
  <dcterms:modified xsi:type="dcterms:W3CDTF">2019-02-28T11:20:48Z</dcterms:modified>
</cp:coreProperties>
</file>